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55c: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es Carmen?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</a:t>
            </a:r>
            <a:r>
              <a:rPr lang="en-US" sz="2800" u="sng" dirty="0" smtClean="0"/>
              <a:t>Reflection: </a:t>
            </a:r>
            <a:r>
              <a:rPr lang="en-US" sz="2800" dirty="0"/>
              <a:t>Why does </a:t>
            </a:r>
            <a:r>
              <a:rPr lang="en-US" sz="2800" dirty="0" err="1"/>
              <a:t>Carlitos</a:t>
            </a:r>
            <a:r>
              <a:rPr lang="en-US" sz="2800" dirty="0"/>
              <a:t> keep quiet about the situation with Benita? Do you see any flaws in his plan? What could go wrong? Would you have done something different?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 (24:00m)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55c:</a:t>
            </a:r>
            <a:r>
              <a:rPr lang="en-US" sz="2800" dirty="0" smtClean="0"/>
              <a:t> </a:t>
            </a:r>
            <a:r>
              <a:rPr lang="en-US" sz="2800" dirty="0"/>
              <a:t>Complete p. 1 </a:t>
            </a:r>
            <a:r>
              <a:rPr lang="en-US" sz="2800" dirty="0" smtClean="0"/>
              <a:t>(#2, 11), </a:t>
            </a:r>
            <a:r>
              <a:rPr lang="en-US" sz="2800" dirty="0"/>
              <a:t>p.2 (# </a:t>
            </a:r>
            <a:r>
              <a:rPr lang="en-US" sz="2800" dirty="0" smtClean="0"/>
              <a:t>6), </a:t>
            </a:r>
            <a:r>
              <a:rPr lang="en-US" sz="2800" dirty="0"/>
              <a:t>p. </a:t>
            </a:r>
            <a:r>
              <a:rPr lang="en-US" sz="2800" dirty="0" smtClean="0"/>
              <a:t>4 </a:t>
            </a:r>
            <a:r>
              <a:rPr lang="en-US" sz="2800" dirty="0"/>
              <a:t>(# </a:t>
            </a:r>
            <a:r>
              <a:rPr lang="en-US" sz="2800" dirty="0" smtClean="0"/>
              <a:t>16, 19, 22)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14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9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17946</TotalTime>
  <Words>55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14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99</cp:revision>
  <cp:lastPrinted>2015-05-20T16:26:09Z</cp:lastPrinted>
  <dcterms:created xsi:type="dcterms:W3CDTF">2014-05-12T21:03:23Z</dcterms:created>
  <dcterms:modified xsi:type="dcterms:W3CDTF">2018-03-14T21:40:17Z</dcterms:modified>
</cp:coreProperties>
</file>